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4" r:id="rId11"/>
    <p:sldId id="268" r:id="rId12"/>
    <p:sldId id="265" r:id="rId13"/>
    <p:sldId id="266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2" d="100"/>
          <a:sy n="72" d="100"/>
        </p:scale>
        <p:origin x="64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AAD6A-577A-4C6E-9B3E-BD7015D4B6D7}" type="datetimeFigureOut">
              <a:rPr lang="ru-RU" smtClean="0"/>
              <a:t>12.02.2017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B5FFE34-FA03-4857-BF5D-9D7C3A3BA6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2322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AAD6A-577A-4C6E-9B3E-BD7015D4B6D7}" type="datetimeFigureOut">
              <a:rPr lang="ru-RU" smtClean="0"/>
              <a:t>12.02.2017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B5FFE34-FA03-4857-BF5D-9D7C3A3BA6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373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AAD6A-577A-4C6E-9B3E-BD7015D4B6D7}" type="datetimeFigureOut">
              <a:rPr lang="ru-RU" smtClean="0"/>
              <a:t>12.02.2017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B5FFE34-FA03-4857-BF5D-9D7C3A3BA629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59832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AAD6A-577A-4C6E-9B3E-BD7015D4B6D7}" type="datetimeFigureOut">
              <a:rPr lang="ru-RU" smtClean="0"/>
              <a:t>12.02.2017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B5FFE34-FA03-4857-BF5D-9D7C3A3BA6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07672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AAD6A-577A-4C6E-9B3E-BD7015D4B6D7}" type="datetimeFigureOut">
              <a:rPr lang="ru-RU" smtClean="0"/>
              <a:t>12.02.2017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B5FFE34-FA03-4857-BF5D-9D7C3A3BA629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2481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AAD6A-577A-4C6E-9B3E-BD7015D4B6D7}" type="datetimeFigureOut">
              <a:rPr lang="ru-RU" smtClean="0"/>
              <a:t>12.02.2017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B5FFE34-FA03-4857-BF5D-9D7C3A3BA6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93245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AAD6A-577A-4C6E-9B3E-BD7015D4B6D7}" type="datetimeFigureOut">
              <a:rPr lang="ru-RU" smtClean="0"/>
              <a:t>12.02.2017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FFE34-FA03-4857-BF5D-9D7C3A3BA6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06143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AAD6A-577A-4C6E-9B3E-BD7015D4B6D7}" type="datetimeFigureOut">
              <a:rPr lang="ru-RU" smtClean="0"/>
              <a:t>12.02.2017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FFE34-FA03-4857-BF5D-9D7C3A3BA6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3794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AAD6A-577A-4C6E-9B3E-BD7015D4B6D7}" type="datetimeFigureOut">
              <a:rPr lang="ru-RU" smtClean="0"/>
              <a:t>12.02.2017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FFE34-FA03-4857-BF5D-9D7C3A3BA6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3954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AAD6A-577A-4C6E-9B3E-BD7015D4B6D7}" type="datetimeFigureOut">
              <a:rPr lang="ru-RU" smtClean="0"/>
              <a:t>12.02.2017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B5FFE34-FA03-4857-BF5D-9D7C3A3BA6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865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AAD6A-577A-4C6E-9B3E-BD7015D4B6D7}" type="datetimeFigureOut">
              <a:rPr lang="ru-RU" smtClean="0"/>
              <a:t>12.02.2017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B5FFE34-FA03-4857-BF5D-9D7C3A3BA6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974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AAD6A-577A-4C6E-9B3E-BD7015D4B6D7}" type="datetimeFigureOut">
              <a:rPr lang="ru-RU" smtClean="0"/>
              <a:t>12.02.2017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B5FFE34-FA03-4857-BF5D-9D7C3A3BA6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0782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AAD6A-577A-4C6E-9B3E-BD7015D4B6D7}" type="datetimeFigureOut">
              <a:rPr lang="ru-RU" smtClean="0"/>
              <a:t>12.02.2017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FFE34-FA03-4857-BF5D-9D7C3A3BA6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3578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AAD6A-577A-4C6E-9B3E-BD7015D4B6D7}" type="datetimeFigureOut">
              <a:rPr lang="ru-RU" smtClean="0"/>
              <a:t>12.02.2017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FFE34-FA03-4857-BF5D-9D7C3A3BA6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100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AAD6A-577A-4C6E-9B3E-BD7015D4B6D7}" type="datetimeFigureOut">
              <a:rPr lang="ru-RU" smtClean="0"/>
              <a:t>12.02.2017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FFE34-FA03-4857-BF5D-9D7C3A3BA6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1363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AAD6A-577A-4C6E-9B3E-BD7015D4B6D7}" type="datetimeFigureOut">
              <a:rPr lang="ru-RU" smtClean="0"/>
              <a:t>12.02.2017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B5FFE34-FA03-4857-BF5D-9D7C3A3BA6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4372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AAD6A-577A-4C6E-9B3E-BD7015D4B6D7}" type="datetimeFigureOut">
              <a:rPr lang="ru-RU" smtClean="0"/>
              <a:t>12.02.2017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B5FFE34-FA03-4857-BF5D-9D7C3A3BA6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2469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91618" y="513522"/>
            <a:ext cx="8915399" cy="2262781"/>
          </a:xfrm>
        </p:spPr>
        <p:txBody>
          <a:bodyPr/>
          <a:lstStyle/>
          <a:p>
            <a:r>
              <a:rPr lang="ru-RU" dirty="0"/>
              <a:t>Россия: становление великой державы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91618" y="4572709"/>
            <a:ext cx="9144000" cy="1655762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ru-RU" dirty="0"/>
              <a:t>Составитель: </a:t>
            </a:r>
            <a:r>
              <a:rPr lang="ru-RU" dirty="0" err="1"/>
              <a:t>Кашенецкая</a:t>
            </a:r>
            <a:r>
              <a:rPr lang="ru-RU" dirty="0"/>
              <a:t> Наталья Михайловна</a:t>
            </a:r>
          </a:p>
          <a:p>
            <a:pPr algn="r"/>
            <a:r>
              <a:rPr lang="ru-RU" dirty="0"/>
              <a:t>учитель истории, обществознания</a:t>
            </a:r>
          </a:p>
          <a:p>
            <a:pPr algn="r"/>
            <a:r>
              <a:rPr lang="ru-RU" dirty="0"/>
              <a:t>МБОУ</a:t>
            </a:r>
          </a:p>
          <a:p>
            <a:pPr algn="r"/>
            <a:r>
              <a:rPr lang="ru-RU" dirty="0"/>
              <a:t> </a:t>
            </a:r>
            <a:r>
              <a:rPr lang="ru-RU" dirty="0" err="1"/>
              <a:t>Пограничнинская</a:t>
            </a:r>
            <a:r>
              <a:rPr lang="ru-RU" dirty="0"/>
              <a:t> СОШ</a:t>
            </a:r>
          </a:p>
          <a:p>
            <a:pPr algn="r"/>
            <a:r>
              <a:rPr lang="ru-RU" dirty="0"/>
              <a:t>2017 год.</a:t>
            </a:r>
          </a:p>
        </p:txBody>
      </p:sp>
    </p:spTree>
    <p:extLst>
      <p:ext uri="{BB962C8B-B14F-4D97-AF65-F5344CB8AC3E}">
        <p14:creationId xmlns:p14="http://schemas.microsoft.com/office/powerpoint/2010/main" val="29406055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Реформы Петра </a:t>
            </a:r>
            <a:r>
              <a:rPr lang="en-US" dirty="0"/>
              <a:t>I</a:t>
            </a:r>
            <a:r>
              <a:rPr lang="ru-RU" dirty="0"/>
              <a:t> и </a:t>
            </a:r>
            <a:r>
              <a:rPr lang="ru-RU" dirty="0" err="1"/>
              <a:t>русско</a:t>
            </a:r>
            <a:r>
              <a:rPr lang="ru-RU" dirty="0"/>
              <a:t> – шведская война 1700-1721 годы.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665988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Преобразования в России продолжались и при Петре </a:t>
            </a:r>
            <a:r>
              <a:rPr lang="en-US" dirty="0"/>
              <a:t>I</a:t>
            </a:r>
            <a:r>
              <a:rPr lang="ru-RU" dirty="0"/>
              <a:t> (1689-1725). Необходимость их проведения диктовалась в основном внешними условиями. Ко времени вступления Петра</a:t>
            </a:r>
            <a:r>
              <a:rPr lang="en-US" dirty="0"/>
              <a:t> I</a:t>
            </a:r>
            <a:r>
              <a:rPr lang="ru-RU" dirty="0"/>
              <a:t> на престол Россия была вовлечена в очередную войну с Турцией, в которой её союзниками стали Австрия, Польша, Венеция и государство Мальтийского ордена. В 1696 году русская армия взяла сильнейшую турецкую крепость Азов. </a:t>
            </a:r>
          </a:p>
          <a:p>
            <a:pPr marL="0" indent="0">
              <a:buNone/>
            </a:pPr>
            <a:r>
              <a:rPr lang="ru-RU" dirty="0"/>
              <a:t>Воодушевлённый азовской победой над Османской империей, Пётр</a:t>
            </a:r>
            <a:r>
              <a:rPr lang="en-US" dirty="0"/>
              <a:t> I</a:t>
            </a:r>
            <a:r>
              <a:rPr lang="ru-RU" dirty="0"/>
              <a:t>решил вступить против Швеции, обеспечив России выход в балтийское море и к торговым путям.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8080" y="1143000"/>
            <a:ext cx="4581378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86131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609" y="365760"/>
            <a:ext cx="6300542" cy="6344529"/>
          </a:xfrm>
        </p:spPr>
      </p:pic>
      <p:sp>
        <p:nvSpPr>
          <p:cNvPr id="6" name="TextBox 5"/>
          <p:cNvSpPr txBox="1"/>
          <p:nvPr/>
        </p:nvSpPr>
        <p:spPr>
          <a:xfrm>
            <a:off x="6533322" y="815926"/>
            <a:ext cx="546642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Швеция была сильнейшей державой Севера Европы, она контролировала все крупные порты на Балтийском море. В состав </a:t>
            </a:r>
            <a:r>
              <a:rPr lang="ru-RU" sz="3200" dirty="0" err="1"/>
              <a:t>антишведской</a:t>
            </a:r>
            <a:r>
              <a:rPr lang="ru-RU" sz="3200" dirty="0"/>
              <a:t> коалиции вошли Россия, Дания, Саксония, Речь Посполитая. Началась северная война (1700-1721).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58362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743115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Первые реформы Петра  были связаны с реорганизацией армии. Он распустил стрелецкие полки и ввёл систему рекрутского набора, просуществовавшего до 1874 года.</a:t>
            </a:r>
          </a:p>
          <a:p>
            <a:pPr marL="0" indent="0">
              <a:buNone/>
            </a:pPr>
            <a:r>
              <a:rPr lang="ru-RU" dirty="0"/>
              <a:t>В 1722 году было введение «Табели о рангах». Устанавливался принцип, по которому занятие высших должностей разрешалось только после прохождения всех ступеней служебной лестницы.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0574" y="1189382"/>
            <a:ext cx="3776869" cy="4177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0069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06349"/>
            <a:ext cx="6225209" cy="50706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В 1721 году при посредничестве Франции был заключен </a:t>
            </a:r>
            <a:r>
              <a:rPr lang="ru-RU" dirty="0" err="1"/>
              <a:t>Ништадтский</a:t>
            </a:r>
            <a:r>
              <a:rPr lang="ru-RU" dirty="0"/>
              <a:t> мир, по которому к </a:t>
            </a:r>
            <a:r>
              <a:rPr lang="ru-RU" dirty="0" err="1"/>
              <a:t>Росии</a:t>
            </a:r>
            <a:r>
              <a:rPr lang="ru-RU" dirty="0"/>
              <a:t> перешли часть </a:t>
            </a:r>
            <a:r>
              <a:rPr lang="ru-RU" dirty="0" err="1"/>
              <a:t>Финдляндии</a:t>
            </a:r>
            <a:r>
              <a:rPr lang="ru-RU" dirty="0"/>
              <a:t> с Выборгом и Прибалтика (Лифляндия, </a:t>
            </a:r>
            <a:r>
              <a:rPr lang="ru-RU" dirty="0" err="1"/>
              <a:t>Эстландия</a:t>
            </a:r>
            <a:r>
              <a:rPr lang="ru-RU" dirty="0"/>
              <a:t>, </a:t>
            </a:r>
            <a:r>
              <a:rPr lang="ru-RU" dirty="0" err="1"/>
              <a:t>Ингерманландия</a:t>
            </a:r>
            <a:r>
              <a:rPr lang="ru-RU" dirty="0"/>
              <a:t>). Россия получила незамерзающие порты на балтийском море, расширились её возможности европейской торговли. </a:t>
            </a:r>
          </a:p>
          <a:p>
            <a:pPr marL="0" indent="0">
              <a:buNone/>
            </a:pPr>
            <a:r>
              <a:rPr lang="ru-RU" dirty="0"/>
              <a:t>В 1721 году Пётр</a:t>
            </a:r>
            <a:r>
              <a:rPr lang="en-US" dirty="0"/>
              <a:t> I </a:t>
            </a:r>
            <a:r>
              <a:rPr lang="ru-RU" dirty="0"/>
              <a:t>провозглашен императором, что ставило его выше большинства монархов Европы.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3497" y="1106349"/>
            <a:ext cx="3494018" cy="5070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68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23889"/>
            <a:ext cx="6463748" cy="49530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На рубеже </a:t>
            </a:r>
            <a:r>
              <a:rPr lang="en-US" dirty="0"/>
              <a:t>XVII-XVIII</a:t>
            </a:r>
            <a:r>
              <a:rPr lang="ru-RU" dirty="0"/>
              <a:t> </a:t>
            </a:r>
            <a:r>
              <a:rPr lang="ru-RU" dirty="0" err="1"/>
              <a:t>в.в</a:t>
            </a:r>
            <a:r>
              <a:rPr lang="ru-RU" dirty="0"/>
              <a:t>. Россия утвердилась в качестве великой державы. Только на протяжении </a:t>
            </a:r>
            <a:r>
              <a:rPr lang="en-US" dirty="0"/>
              <a:t>XVIII</a:t>
            </a:r>
            <a:r>
              <a:rPr lang="ru-RU" dirty="0"/>
              <a:t>века численность населения возросла примерно с 15,6 </a:t>
            </a:r>
            <a:r>
              <a:rPr lang="ru-RU" dirty="0" err="1"/>
              <a:t>млн.человек</a:t>
            </a:r>
            <a:r>
              <a:rPr lang="ru-RU" dirty="0"/>
              <a:t> до 37,3 млн. человек. Это было больше чем во Франции, Англии. Успешно соперничала Россия с другими державами Европы и по созданию мануфактурного производства. Так после создания металлургических предприятий на Урале в </a:t>
            </a:r>
            <a:r>
              <a:rPr lang="en-US" dirty="0"/>
              <a:t>XVIII</a:t>
            </a:r>
            <a:r>
              <a:rPr lang="ru-RU" dirty="0"/>
              <a:t> веке Россия выплавляла больше чугуна и железа, чем Англия.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1948" y="1481137"/>
            <a:ext cx="4505325" cy="450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365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Россия и Украина в </a:t>
            </a:r>
            <a:r>
              <a:rPr lang="en-US" dirty="0"/>
              <a:t>XVII</a:t>
            </a:r>
            <a:r>
              <a:rPr lang="ru-RU" dirty="0"/>
              <a:t>веке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668801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Наиболее существенные перемены в положении России и характера её развития произошли в царствование Алексея Михайловича Романова (1645-1676).</a:t>
            </a:r>
          </a:p>
          <a:p>
            <a:pPr marL="0" indent="0">
              <a:buNone/>
            </a:pPr>
            <a:r>
              <a:rPr lang="ru-RU" dirty="0"/>
              <a:t>В эти годы Россия вела непрерывные войны со своими противниками – </a:t>
            </a:r>
            <a:r>
              <a:rPr lang="ru-RU" dirty="0" err="1"/>
              <a:t>Польско</a:t>
            </a:r>
            <a:r>
              <a:rPr lang="ru-RU" dirty="0"/>
              <a:t> – Литовским государством, Швецией и Крымским ханством.</a:t>
            </a:r>
          </a:p>
          <a:p>
            <a:pPr marL="0" indent="0">
              <a:buNone/>
            </a:pPr>
            <a:r>
              <a:rPr lang="ru-RU" dirty="0"/>
              <a:t>В 1648 году началась война между Польшей и Запорожской </a:t>
            </a:r>
            <a:r>
              <a:rPr lang="ru-RU" dirty="0" err="1"/>
              <a:t>Сечью</a:t>
            </a:r>
            <a:r>
              <a:rPr lang="ru-RU" dirty="0"/>
              <a:t>. В 1949 году запорожцы обратились за помощью к России. Она ещё не была готова воевать, но обещала поддержать казаков деньгами, оружием и добровольцами.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7397" y="1252025"/>
            <a:ext cx="3516923" cy="5219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703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650513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В 1653 году гетман запорожского войска Богдан Хмельницкий (1595-1657) официально обратился к России с просьбой взять Украину «под руку Москвы». Земский собор в 1654 году постановил принять Украину в состав России.</a:t>
            </a:r>
          </a:p>
          <a:p>
            <a:pPr marL="0" indent="0">
              <a:buNone/>
            </a:pPr>
            <a:r>
              <a:rPr lang="ru-RU" dirty="0"/>
              <a:t>Соглашение с Украиной стало причиной </a:t>
            </a:r>
            <a:r>
              <a:rPr lang="ru-RU" dirty="0" err="1"/>
              <a:t>русско</a:t>
            </a:r>
            <a:r>
              <a:rPr lang="ru-RU" dirty="0"/>
              <a:t> – польской войны 1654-1667 годы. Война шла неудачно для Польши, на которую напала и Швеция. В этих условиях Россия подписала  в 1656 году с Польшей перемирие и вступила против Швеции, в которой видела более опасного противника.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7136" y="0"/>
            <a:ext cx="460071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392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В 1658 году преемник Богдана Хмельницкого гетман И. Выговской расторг соглашение с Россией и вступил в союз с Польшей и Крымом. Они совместно начали войну против России, таким образом Россия была вынуждена заключить мир со Швецией.</a:t>
            </a:r>
          </a:p>
          <a:p>
            <a:pPr marL="0" indent="0">
              <a:buNone/>
            </a:pPr>
            <a:r>
              <a:rPr lang="ru-RU" dirty="0"/>
              <a:t>Положение России, армия которой понесла большие потери, отчасти усилил раскол между Правобережной и Левобережной Украиной, что в конечном итоге позволило России заключить мирный договор с Польшей. </a:t>
            </a:r>
          </a:p>
          <a:p>
            <a:pPr marL="0" indent="0">
              <a:buNone/>
            </a:pPr>
            <a:r>
              <a:rPr lang="ru-RU" dirty="0"/>
              <a:t>В 1672 году на Украину вторглись армии Турции и Крымского ханства. Начавшаяся война между Турцией и Россией шла переменным успехом. В 1681 году был подписан мирный договор, по которому Киев и Левобережная Украина остались за Россией.</a:t>
            </a:r>
          </a:p>
        </p:txBody>
      </p:sp>
    </p:spTree>
    <p:extLst>
      <p:ext uri="{BB962C8B-B14F-4D97-AF65-F5344CB8AC3E}">
        <p14:creationId xmlns:p14="http://schemas.microsoft.com/office/powerpoint/2010/main" val="1965178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Усиление абсолютизма в России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687089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В 1649 году земский собор принял единый кодекс норм государственного, гражданского и уголовного права «Соборное Уложение». Эти нормы закрепили разделение общества на сословия – духовенство, дворянство, посадских людей (горожане) и крестьян. Каждое из сословий имело четко очерченный круг прав и повинностей.</a:t>
            </a:r>
          </a:p>
          <a:p>
            <a:pPr marL="0" indent="0">
              <a:buNone/>
            </a:pPr>
            <a:r>
              <a:rPr lang="ru-RU" dirty="0"/>
              <a:t>Новые законы облегчали сбор налогов, их размеры неуклонно возрастали. Вводились специальные налоги на соль, на содержание армии, понижалось жалованье. С 1654 года Россия начала чеканить вместо серебряных монет медные, что вызвало рост инфляции.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6720" y="1378634"/>
            <a:ext cx="3910818" cy="5092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359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6645812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Новой формой повинности стал труд на мануфактурах. Их работники были не вольнонаёмными, а крепостными, направляемые государством или землевладельцами отрабатывать повинности. Мануфактуры создавались или для нужд обеспечения армии, или там, где их владельцы видели возможности производства товарной продукции для внешних рынков. </a:t>
            </a:r>
          </a:p>
          <a:p>
            <a:pPr marL="0" indent="0">
              <a:buNone/>
            </a:pPr>
            <a:r>
              <a:rPr lang="ru-RU" dirty="0"/>
              <a:t>В 1667 году был принят закон, запрещавший иностранцам розничную торговлю на территории России. Данный закон защищал интересы российских купцов и первых предпринимателей.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011" y="801687"/>
            <a:ext cx="4557933" cy="4853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572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682154"/>
          </a:xfrm>
        </p:spPr>
      </p:pic>
    </p:spTree>
    <p:extLst>
      <p:ext uri="{BB962C8B-B14F-4D97-AF65-F5344CB8AC3E}">
        <p14:creationId xmlns:p14="http://schemas.microsoft.com/office/powerpoint/2010/main" val="17550530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759655"/>
            <a:ext cx="10528495" cy="54173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С 1653 года перестал собираться орган сословного представительства – Земский собор. Уменьшилась роль Боярской думы. В её состав вошли «думные дьяки» и «думные дворяне», т.е. руководители приказов, назначенные сверху. С 1682 года было отменено местничество – принцип занятия государственных должностей по принципу родовитости. Это открыло путь к власти талантливым людям из дворянства и купечества.</a:t>
            </a:r>
          </a:p>
          <a:p>
            <a:pPr marL="0" indent="0">
              <a:buNone/>
            </a:pPr>
            <a:r>
              <a:rPr lang="ru-RU" dirty="0"/>
              <a:t>Россия была разделена на 250 уездов, возглавляемых воеводами. Они обладали всей полнотой власти на местах (административной, судебной, военной, правом сбора налогов).</a:t>
            </a:r>
          </a:p>
          <a:p>
            <a:pPr marL="0" indent="0">
              <a:buNone/>
            </a:pPr>
            <a:r>
              <a:rPr lang="ru-RU" dirty="0"/>
              <a:t>Возросла роль государства и в делах церкви.</a:t>
            </a:r>
          </a:p>
        </p:txBody>
      </p:sp>
    </p:spTree>
    <p:extLst>
      <p:ext uri="{BB962C8B-B14F-4D97-AF65-F5344CB8AC3E}">
        <p14:creationId xmlns:p14="http://schemas.microsoft.com/office/powerpoint/2010/main" val="2556396130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85</TotalTime>
  <Words>887</Words>
  <Application>Microsoft Office PowerPoint</Application>
  <PresentationFormat>Широкоэкранный</PresentationFormat>
  <Paragraphs>32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Легкий дым</vt:lpstr>
      <vt:lpstr>Россия: становление великой державы</vt:lpstr>
      <vt:lpstr>Презентация PowerPoint</vt:lpstr>
      <vt:lpstr>Россия и Украина в XVIIвеке</vt:lpstr>
      <vt:lpstr>Презентация PowerPoint</vt:lpstr>
      <vt:lpstr>Презентация PowerPoint</vt:lpstr>
      <vt:lpstr>Усиление абсолютизма в России</vt:lpstr>
      <vt:lpstr>Презентация PowerPoint</vt:lpstr>
      <vt:lpstr>Презентация PowerPoint</vt:lpstr>
      <vt:lpstr>Презентация PowerPoint</vt:lpstr>
      <vt:lpstr>Реформы Петра I и русско – шведская война 1700-1721 годы.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Россия: становление великой державы</dc:title>
  <dc:creator>Игорь</dc:creator>
  <cp:lastModifiedBy>Игорь</cp:lastModifiedBy>
  <cp:revision>11</cp:revision>
  <dcterms:created xsi:type="dcterms:W3CDTF">2017-02-12T08:05:35Z</dcterms:created>
  <dcterms:modified xsi:type="dcterms:W3CDTF">2017-02-12T09:31:18Z</dcterms:modified>
</cp:coreProperties>
</file>